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96" r:id="rId4"/>
    <p:sldId id="297" r:id="rId5"/>
    <p:sldId id="290" r:id="rId6"/>
    <p:sldId id="292" r:id="rId7"/>
    <p:sldId id="291" r:id="rId8"/>
    <p:sldId id="293" r:id="rId9"/>
    <p:sldId id="298" r:id="rId10"/>
    <p:sldId id="294" r:id="rId11"/>
    <p:sldId id="295" r:id="rId12"/>
  </p:sldIdLst>
  <p:sldSz cx="12192000" cy="6858000"/>
  <p:notesSz cx="7102475" cy="9037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Luke%207&amp;version=NASB#fen-NASB-25201g" TargetMode="External"/><Relationship Id="rId2" Type="http://schemas.openxmlformats.org/officeDocument/2006/relationships/hyperlink" Target="https://www.biblegateway.com/passage/?search=Luke%207&amp;version=NASB#fen-NASB-25200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5600700"/>
            <a:ext cx="9498013" cy="10287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n-lt"/>
              </a:rPr>
              <a:t>Week </a:t>
            </a:r>
            <a:r>
              <a:rPr lang="en-US" sz="5400" dirty="0" smtClean="0">
                <a:latin typeface="+mn-lt"/>
              </a:rPr>
              <a:t>3</a:t>
            </a:r>
            <a:endParaRPr lang="en-US" sz="5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9400" y="2413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34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19" y="551765"/>
            <a:ext cx="8775081" cy="4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Question 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If Christ asked, “Are you ready today?” What would you say?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4</a:t>
            </a:r>
            <a:r>
              <a:rPr lang="en-US" sz="3600" b="1" dirty="0" smtClean="0">
                <a:solidFill>
                  <a:prstClr val="black"/>
                </a:solidFill>
              </a:rPr>
              <a:t>3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7200" y="59182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42</a:t>
            </a:r>
          </a:p>
        </p:txBody>
      </p:sp>
    </p:spTree>
    <p:extLst>
      <p:ext uri="{BB962C8B-B14F-4D97-AF65-F5344CB8AC3E}">
        <p14:creationId xmlns:p14="http://schemas.microsoft.com/office/powerpoint/2010/main" val="40713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Question 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is it important to understand that the </a:t>
            </a:r>
            <a:r>
              <a:rPr lang="en-US" sz="4000" dirty="0"/>
              <a:t>S</a:t>
            </a:r>
            <a:r>
              <a:rPr lang="en-US" sz="4000" dirty="0" smtClean="0"/>
              <a:t>econd Coming was part of God’s plan from the beginning and not a “Plan B”?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33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7200" y="59182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42</a:t>
            </a:r>
          </a:p>
        </p:txBody>
      </p:sp>
    </p:spTree>
    <p:extLst>
      <p:ext uri="{BB962C8B-B14F-4D97-AF65-F5344CB8AC3E}">
        <p14:creationId xmlns:p14="http://schemas.microsoft.com/office/powerpoint/2010/main" val="36662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546100"/>
            <a:ext cx="4935166" cy="5702299"/>
          </a:xfrm>
        </p:spPr>
        <p:txBody>
          <a:bodyPr>
            <a:normAutofit/>
          </a:bodyPr>
          <a:lstStyle/>
          <a:p>
            <a:pPr lvl="0">
              <a:buClr>
                <a:srgbClr val="ACD433"/>
              </a:buClr>
            </a:pPr>
            <a:r>
              <a:rPr lang="en-US" sz="4000" dirty="0">
                <a:solidFill>
                  <a:prstClr val="white"/>
                </a:solidFill>
              </a:rPr>
              <a:t>In 1989 Don Piper says he died and went to Heaven for 90 Minutes. I interviewed Don about ten years ago, here is what he told me………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35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7200" y="59182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42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0" y="215901"/>
            <a:ext cx="43053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6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2682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Luke 7: 11-15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81100"/>
            <a:ext cx="117475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baseline="30000" dirty="0"/>
              <a:t>11 </a:t>
            </a:r>
            <a:r>
              <a:rPr lang="en-US" sz="3200" dirty="0"/>
              <a:t>Soon afterward </a:t>
            </a:r>
            <a:r>
              <a:rPr lang="en-US" sz="3200" i="1" dirty="0"/>
              <a:t>Jesus</a:t>
            </a:r>
            <a:r>
              <a:rPr lang="en-US" sz="3200" dirty="0"/>
              <a:t> went to a city called Nain; and His disciples were going along with Him, </a:t>
            </a:r>
            <a:r>
              <a:rPr lang="en-US" sz="3200" baseline="30000" dirty="0"/>
              <a:t>[</a:t>
            </a:r>
            <a:r>
              <a:rPr lang="en-US" sz="3200" baseline="30000" dirty="0">
                <a:hlinkClick r:id="rId2" tooltip="See footnote f"/>
              </a:rPr>
              <a:t>f</a:t>
            </a:r>
            <a:r>
              <a:rPr lang="en-US" sz="3200" baseline="30000" dirty="0"/>
              <a:t>]</a:t>
            </a:r>
            <a:r>
              <a:rPr lang="en-US" sz="3200" dirty="0"/>
              <a:t>accompanied by a large crowd. </a:t>
            </a:r>
            <a:r>
              <a:rPr lang="en-US" sz="3200" b="1" baseline="30000" dirty="0"/>
              <a:t>12 </a:t>
            </a:r>
            <a:r>
              <a:rPr lang="en-US" sz="3200" dirty="0"/>
              <a:t>Now as He approached the gate of the city, </a:t>
            </a:r>
            <a:r>
              <a:rPr lang="en-US" sz="3200" baseline="30000" dirty="0"/>
              <a:t>[</a:t>
            </a:r>
            <a:r>
              <a:rPr lang="en-US" sz="3200" baseline="30000" dirty="0">
                <a:hlinkClick r:id="rId3" tooltip="See footnote g"/>
              </a:rPr>
              <a:t>g</a:t>
            </a:r>
            <a:r>
              <a:rPr lang="en-US" sz="3200" baseline="30000" dirty="0"/>
              <a:t>]</a:t>
            </a:r>
            <a:r>
              <a:rPr lang="en-US" sz="3200" dirty="0"/>
              <a:t>a dead man was being carried out, the only son of his mother, and she was a widow; and a sizeable crowd from the city was with her. </a:t>
            </a:r>
            <a:r>
              <a:rPr lang="en-US" sz="3200" b="1" baseline="30000" dirty="0"/>
              <a:t>13 </a:t>
            </a:r>
            <a:r>
              <a:rPr lang="en-US" sz="3200" dirty="0"/>
              <a:t>When the Lord saw her, He felt compassion for her and said to her, “Do not go on weeping.” </a:t>
            </a:r>
            <a:r>
              <a:rPr lang="en-US" sz="3200" b="1" baseline="30000" dirty="0"/>
              <a:t>14 </a:t>
            </a:r>
            <a:r>
              <a:rPr lang="en-US" sz="3200" dirty="0"/>
              <a:t>And He came up and touched the coffin; and the bearers came to a halt. And He said, </a:t>
            </a:r>
            <a:r>
              <a:rPr lang="en-US" sz="3200" dirty="0">
                <a:solidFill>
                  <a:srgbClr val="00B0F0"/>
                </a:solidFill>
              </a:rPr>
              <a:t>“Young man, I say to you, arise!”</a:t>
            </a:r>
            <a:r>
              <a:rPr lang="en-US" sz="3200" dirty="0"/>
              <a:t> </a:t>
            </a:r>
            <a:r>
              <a:rPr lang="en-US" sz="3200" b="1" baseline="30000" dirty="0"/>
              <a:t>15 </a:t>
            </a:r>
            <a:r>
              <a:rPr lang="en-US" sz="3200" dirty="0"/>
              <a:t>And the dead man sat up and began to speak. And </a:t>
            </a:r>
            <a:r>
              <a:rPr lang="en-US" sz="3200" i="1" dirty="0"/>
              <a:t>Jesus</a:t>
            </a:r>
            <a:r>
              <a:rPr lang="en-US" sz="3200" dirty="0"/>
              <a:t> gave him </a:t>
            </a:r>
            <a:r>
              <a:rPr lang="en-US" sz="3200" i="1" dirty="0"/>
              <a:t>back</a:t>
            </a:r>
            <a:r>
              <a:rPr lang="en-US" sz="3200" dirty="0"/>
              <a:t> to his mother.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36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37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Mark </a:t>
            </a:r>
            <a:r>
              <a:rPr lang="en-US" dirty="0">
                <a:solidFill>
                  <a:srgbClr val="92D050"/>
                </a:solidFill>
              </a:rPr>
              <a:t>5:21–43, Matthew 9:18–26 and Luke 8:40–56.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B0F0"/>
                </a:solidFill>
              </a:rPr>
              <a:t>Jairus's</a:t>
            </a:r>
            <a:r>
              <a:rPr lang="en-US" sz="4000" dirty="0">
                <a:solidFill>
                  <a:srgbClr val="00B0F0"/>
                </a:solidFill>
              </a:rPr>
              <a:t> Daughter: </a:t>
            </a:r>
            <a:r>
              <a:rPr lang="en-US" sz="4000" dirty="0"/>
              <a:t>Jesus brought the daughter of the synagogue official, </a:t>
            </a:r>
            <a:r>
              <a:rPr lang="en-US" sz="4000" dirty="0" err="1"/>
              <a:t>Jairus</a:t>
            </a:r>
            <a:r>
              <a:rPr lang="en-US" sz="4000" dirty="0"/>
              <a:t>, back to life after she had </a:t>
            </a:r>
            <a:r>
              <a:rPr lang="en-US" sz="4000" dirty="0" smtClean="0"/>
              <a:t>died. However Jesus instructed them to tell no one.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38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7200" y="59182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42</a:t>
            </a:r>
          </a:p>
        </p:txBody>
      </p:sp>
    </p:spTree>
    <p:extLst>
      <p:ext uri="{BB962C8B-B14F-4D97-AF65-F5344CB8AC3E}">
        <p14:creationId xmlns:p14="http://schemas.microsoft.com/office/powerpoint/2010/main" val="24666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2099982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John 11:1-44 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Acts 9:36-41 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Acts 20:7-12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921000"/>
            <a:ext cx="8946541" cy="31241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raising of Lazarus by Jesus</a:t>
            </a:r>
          </a:p>
          <a:p>
            <a:r>
              <a:rPr lang="en-US" sz="4000" dirty="0" smtClean="0"/>
              <a:t>Raising of Dorcas by Peter</a:t>
            </a:r>
          </a:p>
          <a:p>
            <a:r>
              <a:rPr lang="en-US" sz="4000" dirty="0" smtClean="0"/>
              <a:t>Raising of Eutychus by Paul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39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Question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 all of these resurrection events have in common?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40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7200" y="59182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Page 42</a:t>
            </a:r>
          </a:p>
        </p:txBody>
      </p:sp>
    </p:spTree>
    <p:extLst>
      <p:ext uri="{BB962C8B-B14F-4D97-AF65-F5344CB8AC3E}">
        <p14:creationId xmlns:p14="http://schemas.microsoft.com/office/powerpoint/2010/main" val="8127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33780"/>
            <a:ext cx="4610099" cy="5714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This was a best seller in 2010 from Tyndale House.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41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54" y="533780"/>
            <a:ext cx="3809746" cy="57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33780"/>
            <a:ext cx="4610099" cy="5714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This was a best seller in 2010 from Tyndale House.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 flipH="1">
            <a:off x="10452100" y="215901"/>
            <a:ext cx="88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42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54" y="533780"/>
            <a:ext cx="3809746" cy="571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17684</TotalTime>
  <Words>368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Luke 7: 11-15</vt:lpstr>
      <vt:lpstr>PowerPoint Presentation</vt:lpstr>
      <vt:lpstr>Mark 5:21–43, Matthew 9:18–26 and Luke 8:40–56.</vt:lpstr>
      <vt:lpstr>John 11:1-44  Acts 9:36-41  Acts 20:7-12</vt:lpstr>
      <vt:lpstr>Question</vt:lpstr>
      <vt:lpstr>PowerPoint Presentation</vt:lpstr>
      <vt:lpstr>PowerPoint Presentation</vt:lpstr>
      <vt:lpstr>Question 3</vt:lpstr>
      <vt:lpstr>Question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spots kmvl.net</dc:creator>
  <cp:lastModifiedBy>spots kmvl.net</cp:lastModifiedBy>
  <cp:revision>87</cp:revision>
  <cp:lastPrinted>2025-09-14T11:26:52Z</cp:lastPrinted>
  <dcterms:created xsi:type="dcterms:W3CDTF">2025-08-25T21:06:38Z</dcterms:created>
  <dcterms:modified xsi:type="dcterms:W3CDTF">2025-09-17T10:17:14Z</dcterms:modified>
</cp:coreProperties>
</file>